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0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9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8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3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2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2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0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1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498D-DAA9-4203-9FE3-C11935C2E55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CB05-0D4F-46E5-B4B7-86B252B97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4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76200">
            <a:solidFill>
              <a:srgbClr val="FF33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3810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BUTTERFLY COUNT</a:t>
            </a:r>
            <a:endParaRPr lang="en-US" sz="3200" dirty="0">
              <a:solidFill>
                <a:schemeClr val="accent4">
                  <a:lumMod val="60000"/>
                  <a:lumOff val="40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11423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92D050"/>
                </a:solidFill>
                <a:latin typeface="Adobe Gothic Std B" pitchFamily="34" charset="-128"/>
                <a:ea typeface="Adobe Gothic Std B" pitchFamily="34" charset="-128"/>
              </a:rPr>
              <a:t>COUNT AND WRITE  THE NUMBER OF </a:t>
            </a:r>
            <a:r>
              <a:rPr lang="en-US" sz="1400" dirty="0" smtClean="0">
                <a:solidFill>
                  <a:srgbClr val="92D050"/>
                </a:solidFill>
                <a:latin typeface="Adobe Gothic Std B" pitchFamily="34" charset="-128"/>
                <a:ea typeface="Adobe Gothic Std B" pitchFamily="34" charset="-128"/>
              </a:rPr>
              <a:t>BUTTERFLY</a:t>
            </a:r>
            <a:r>
              <a:rPr lang="en-US" sz="1400" dirty="0" smtClean="0">
                <a:solidFill>
                  <a:srgbClr val="92D050"/>
                </a:solidFill>
                <a:latin typeface="Adobe Gothic Std B" pitchFamily="34" charset="-128"/>
                <a:ea typeface="Adobe Gothic Std B" pitchFamily="34" charset="-128"/>
              </a:rPr>
              <a:t>S </a:t>
            </a:r>
            <a:r>
              <a:rPr lang="en-US" sz="1400" dirty="0" smtClean="0">
                <a:solidFill>
                  <a:srgbClr val="92D050"/>
                </a:solidFill>
                <a:latin typeface="Adobe Gothic Std B" pitchFamily="34" charset="-128"/>
                <a:ea typeface="Adobe Gothic Std B" pitchFamily="34" charset="-128"/>
              </a:rPr>
              <a:t>IN EACH SQUARE</a:t>
            </a:r>
            <a:endParaRPr lang="en-US" sz="1400" dirty="0">
              <a:solidFill>
                <a:srgbClr val="92D05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576735" y="1371600"/>
            <a:ext cx="4665" cy="7492482"/>
          </a:xfrm>
          <a:prstGeom prst="line">
            <a:avLst/>
          </a:prstGeom>
          <a:ln w="76200">
            <a:solidFill>
              <a:srgbClr val="FF33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52400" y="4953000"/>
            <a:ext cx="6553200" cy="0"/>
          </a:xfrm>
          <a:prstGeom prst="line">
            <a:avLst/>
          </a:prstGeom>
          <a:ln w="76200">
            <a:solidFill>
              <a:srgbClr val="FF33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90800" y="4195021"/>
            <a:ext cx="914400" cy="68177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90800" y="8233621"/>
            <a:ext cx="914400" cy="68177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15000" y="4195021"/>
            <a:ext cx="914400" cy="68177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15000" y="8233621"/>
            <a:ext cx="914400" cy="68177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Nicole\Desktop\FreebieButterflyOutlinesCreativeClipsDigitalClipart-1\Creative Clips_Butterfly Outlines\Creative Clips_Butterfly Outline Images\Butterfly Outline_Pin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47" y="1908364"/>
            <a:ext cx="1171905" cy="119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cole\Desktop\FreebieButterflyOutlinesCreativeClipsDigitalClipart-1\Creative Clips_Butterfly Outlines\Creative Clips_Butterfly Outline Images\Butterfly Outline_Yel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283" y="5117841"/>
            <a:ext cx="1129064" cy="97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cole\Desktop\FreebieButterflyOutlinesCreativeClipsDigitalClipart-1\Creative Clips_Butterfly Outlines\Creative Clips_Butterfly Outline Images\Butterfly Outline_Bl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38800"/>
            <a:ext cx="1108999" cy="100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436572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Nicole\Desktop\FreebieButterflyOutlinesCreativeClipsDigitalClipart-1\Creative Clips_Butterfly Outlines\Creative Clips_Butterfly Outline Images\Butterfly Outline_Pin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053" y="1752600"/>
            <a:ext cx="1171905" cy="119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Nicole\Desktop\FreebieButterflyOutlinesCreativeClipsDigitalClipart-1\Creative Clips_Butterfly Outlines\Creative Clips_Butterfly Outline Images\Butterfly Outline_Pin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658" y="2785648"/>
            <a:ext cx="1171905" cy="119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Nicole\Desktop\FreebieButterflyOutlinesCreativeClipsDigitalClipart-1\Creative Clips_Butterfly Outlines\Creative Clips_Butterfly Outline Images\Butterfly Outline_Pin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4" y="3448940"/>
            <a:ext cx="1171905" cy="119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88972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41372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93772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46172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Nicole\Desktop\FreebieButterflyOutlinesCreativeClipsDigitalClipart-1\Creative Clips_Butterfly Outlines\Creative Clips_Butterfly Outline Images\Butterfly Outline_Gre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277" y="3843480"/>
            <a:ext cx="1169194" cy="109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Raleigh</dc:creator>
  <cp:lastModifiedBy>Nicole Raleigh</cp:lastModifiedBy>
  <cp:revision>2</cp:revision>
  <dcterms:created xsi:type="dcterms:W3CDTF">2021-05-08T20:20:48Z</dcterms:created>
  <dcterms:modified xsi:type="dcterms:W3CDTF">2021-05-08T20:51:04Z</dcterms:modified>
</cp:coreProperties>
</file>